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8800425" cy="43200638"/>
  <p:notesSz cx="6858000" cy="9144000"/>
  <p:defaultTextStyle>
    <a:defPPr>
      <a:defRPr lang="pt-BR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7" d="100"/>
          <a:sy n="17" d="100"/>
        </p:scale>
        <p:origin x="168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67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09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529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41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99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99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18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02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11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71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6EAF4-1B0D-4825-A675-ED0588B22FD4}" type="datetimeFigureOut">
              <a:rPr lang="pt-BR" smtClean="0"/>
              <a:t>03/05/2018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3D6F4-957F-4D24-9416-137A39A32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9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1074" y="942905"/>
            <a:ext cx="11388465" cy="91641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0" y="8591267"/>
            <a:ext cx="13576367" cy="11392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PROGRAMAÇÃO</a:t>
            </a:r>
            <a:endParaRPr lang="pt-BR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808148" y="10107061"/>
            <a:ext cx="15057496" cy="32716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pt-BR" sz="4000" b="1" dirty="0"/>
              <a:t>8:00 - Credenciamento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8:30 - Abertura do Simpósio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9:00 - Imobilização pélvica e tratamento com LED: estudo experimental</a:t>
            </a:r>
            <a:endParaRPr lang="pt-BR" sz="4000" dirty="0"/>
          </a:p>
          <a:p>
            <a:pPr algn="just" fontAlgn="base"/>
            <a:r>
              <a:rPr lang="pt-BR" sz="4000" b="1" dirty="0"/>
              <a:t> - Prof. Ms. Marco Aurélio S. </a:t>
            </a:r>
            <a:r>
              <a:rPr lang="pt-BR" sz="4000" b="1" dirty="0" err="1"/>
              <a:t>Bonvino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9:30 - Marcadores indiretos de dano muscular e performance neuromuscular após exercício resistido em homens treinados</a:t>
            </a:r>
            <a:endParaRPr lang="pt-BR" sz="4000" dirty="0"/>
          </a:p>
          <a:p>
            <a:pPr algn="just" fontAlgn="base"/>
            <a:r>
              <a:rPr lang="pt-BR" sz="4000" b="1" dirty="0"/>
              <a:t> - Prof. Ms. Adriano A. Pereira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10:00 - A utilização da potencialização pós-ativação (PPA) e o enxague bucal com carboidrato (CHO) como estratégias para melhora da performance em jogadores de futebol</a:t>
            </a:r>
            <a:endParaRPr lang="pt-BR" sz="4000" dirty="0"/>
          </a:p>
          <a:p>
            <a:pPr algn="just" fontAlgn="base"/>
            <a:r>
              <a:rPr lang="pt-BR" sz="4000" b="1" dirty="0"/>
              <a:t> - Prof. Ms. José Jonas de Oliveira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10:30 - Proposta de protocolo de avaliação da performance atlética de tenistas</a:t>
            </a:r>
            <a:endParaRPr lang="pt-BR" sz="4000" dirty="0"/>
          </a:p>
          <a:p>
            <a:pPr algn="just" fontAlgn="base"/>
            <a:r>
              <a:rPr lang="pt-BR" sz="4000" b="1" dirty="0"/>
              <a:t> - Prof. Ms. </a:t>
            </a:r>
            <a:r>
              <a:rPr lang="pt-BR" sz="4000" b="1" dirty="0" err="1"/>
              <a:t>Uebister</a:t>
            </a:r>
            <a:r>
              <a:rPr lang="pt-BR" sz="4000" b="1" dirty="0"/>
              <a:t> I. S. Guedes</a:t>
            </a:r>
            <a:endParaRPr lang="pt-BR" sz="4000" dirty="0"/>
          </a:p>
          <a:p>
            <a:pPr algn="just" fontAlgn="base"/>
            <a:r>
              <a:rPr lang="pt-BR" sz="4000" dirty="0"/>
              <a:t>​</a:t>
            </a:r>
          </a:p>
          <a:p>
            <a:pPr algn="just" fontAlgn="base"/>
            <a:r>
              <a:rPr lang="pt-BR" sz="4000" b="1" dirty="0"/>
              <a:t>11:00 -  Avaliação da atividade física por </a:t>
            </a:r>
            <a:r>
              <a:rPr lang="pt-BR" sz="4000" b="1" dirty="0" err="1"/>
              <a:t>acelerometria</a:t>
            </a:r>
            <a:r>
              <a:rPr lang="pt-BR" sz="4000" b="1" dirty="0"/>
              <a:t> tri-axial</a:t>
            </a:r>
            <a:endParaRPr lang="pt-BR" sz="4000" dirty="0"/>
          </a:p>
          <a:p>
            <a:pPr algn="just" fontAlgn="base"/>
            <a:r>
              <a:rPr lang="pt-BR" sz="4000" b="1" dirty="0"/>
              <a:t> - </a:t>
            </a:r>
            <a:r>
              <a:rPr lang="pt-BR" sz="4000" b="1" dirty="0" err="1"/>
              <a:t>Profª</a:t>
            </a:r>
            <a:r>
              <a:rPr lang="pt-BR" sz="4000" b="1" dirty="0"/>
              <a:t>. Ms. Carolina G. R. Barbosa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11:30 - Adaptação da pressão positiva nas vias aéreas para tratamento da apneia do sono</a:t>
            </a:r>
            <a:endParaRPr lang="pt-BR" sz="4000" dirty="0"/>
          </a:p>
          <a:p>
            <a:pPr algn="just" fontAlgn="base"/>
            <a:r>
              <a:rPr lang="pt-BR" sz="4000" b="1" dirty="0"/>
              <a:t> - </a:t>
            </a:r>
            <a:r>
              <a:rPr lang="pt-BR" sz="4000" b="1" dirty="0" err="1"/>
              <a:t>Profª</a:t>
            </a:r>
            <a:r>
              <a:rPr lang="pt-BR" sz="4000" b="1" dirty="0"/>
              <a:t> Ms. Kelly C. </a:t>
            </a:r>
            <a:r>
              <a:rPr lang="pt-BR" sz="4000" b="1" dirty="0" err="1"/>
              <a:t>Ferrarezi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12:00 </a:t>
            </a:r>
            <a:r>
              <a:rPr lang="pt-BR" sz="4000" b="1" dirty="0" smtClean="0"/>
              <a:t>– Almoço</a:t>
            </a:r>
          </a:p>
          <a:p>
            <a:pPr algn="just" fontAlgn="base"/>
            <a:r>
              <a:rPr lang="pt-BR" sz="4000" b="1" dirty="0"/>
              <a:t>13:00 - Eletromiografia na avaliação da Disfunção </a:t>
            </a:r>
            <a:r>
              <a:rPr lang="pt-BR" sz="4000" b="1" dirty="0" err="1"/>
              <a:t>Temporomandibular</a:t>
            </a:r>
            <a:endParaRPr lang="pt-BR" sz="4000" dirty="0"/>
          </a:p>
          <a:p>
            <a:pPr algn="just" fontAlgn="base"/>
            <a:r>
              <a:rPr lang="pt-BR" sz="4000" b="1" dirty="0"/>
              <a:t> - </a:t>
            </a:r>
            <a:r>
              <a:rPr lang="pt-BR" sz="4000" b="1" dirty="0" err="1"/>
              <a:t>Profª</a:t>
            </a:r>
            <a:r>
              <a:rPr lang="pt-BR" sz="4000" b="1" dirty="0"/>
              <a:t>. Ms. Ester M. Castro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13:30 - Instrumentos de avaliação da qualidade de vida na menopausa</a:t>
            </a:r>
            <a:endParaRPr lang="pt-BR" sz="4000" dirty="0"/>
          </a:p>
          <a:p>
            <a:pPr algn="just" fontAlgn="base"/>
            <a:r>
              <a:rPr lang="pt-BR" sz="4000" b="1" dirty="0"/>
              <a:t> - </a:t>
            </a:r>
            <a:r>
              <a:rPr lang="pt-BR" sz="4000" b="1" dirty="0" err="1"/>
              <a:t>Profª</a:t>
            </a:r>
            <a:r>
              <a:rPr lang="pt-BR" sz="4000" b="1" dirty="0"/>
              <a:t>. Ms. Fernanda T. Costa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14:00 - O professor do Ensino infantil e sua relação com a Inclusão de crianças com necessidades especiais nas práticas de atividades físicas na rede municipal de ensino de </a:t>
            </a:r>
            <a:r>
              <a:rPr lang="pt-BR" sz="4000" b="1" dirty="0" err="1"/>
              <a:t>Palmas-TO</a:t>
            </a:r>
            <a:endParaRPr lang="pt-BR" sz="4000" dirty="0"/>
          </a:p>
          <a:p>
            <a:pPr algn="just" fontAlgn="base"/>
            <a:r>
              <a:rPr lang="pt-BR" sz="4000" b="1" dirty="0"/>
              <a:t> - Prof. Ms. Alexandre F. Carvalho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14:30 - Rotina pré-escolar e desenvolvimento infantil</a:t>
            </a:r>
            <a:endParaRPr lang="pt-BR" sz="4000" dirty="0"/>
          </a:p>
          <a:p>
            <a:pPr algn="just" fontAlgn="base"/>
            <a:r>
              <a:rPr lang="pt-BR" sz="4000" b="1" dirty="0"/>
              <a:t> - Prof. Ms. João Gurgel de S. Junior</a:t>
            </a:r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r>
              <a:rPr lang="pt-BR" sz="4000" b="1" dirty="0"/>
              <a:t>15:00 - Utilização do Test </a:t>
            </a:r>
            <a:r>
              <a:rPr lang="pt-BR" sz="4000" b="1" dirty="0" err="1"/>
              <a:t>of</a:t>
            </a:r>
            <a:r>
              <a:rPr lang="pt-BR" sz="4000" b="1" dirty="0"/>
              <a:t> </a:t>
            </a:r>
            <a:r>
              <a:rPr lang="pt-BR" sz="4000" b="1" dirty="0" err="1"/>
              <a:t>Infant</a:t>
            </a:r>
            <a:r>
              <a:rPr lang="pt-BR" sz="4000" b="1" dirty="0"/>
              <a:t> Motor Performance como critério de elegibilidade para intervenção precoce em lactentes prematuros egressos de UTI Neonatal</a:t>
            </a:r>
            <a:endParaRPr lang="pt-BR" sz="4000" dirty="0"/>
          </a:p>
          <a:p>
            <a:pPr algn="just" fontAlgn="base"/>
            <a:r>
              <a:rPr lang="pt-BR" sz="4000" b="1" dirty="0"/>
              <a:t> - </a:t>
            </a:r>
            <a:r>
              <a:rPr lang="pt-BR" sz="4000" b="1" dirty="0" err="1"/>
              <a:t>Profª</a:t>
            </a:r>
            <a:r>
              <a:rPr lang="pt-BR" sz="4000" b="1" dirty="0"/>
              <a:t>. Ms. Daniela </a:t>
            </a:r>
            <a:r>
              <a:rPr lang="pt-BR" sz="4000" b="1" dirty="0" err="1" smtClean="0"/>
              <a:t>Garbellini</a:t>
            </a:r>
            <a:endParaRPr lang="pt-BR" sz="4000" dirty="0" smtClean="0"/>
          </a:p>
          <a:p>
            <a:pPr algn="just" fontAlgn="base"/>
            <a:endParaRPr lang="pt-BR" sz="4000" dirty="0"/>
          </a:p>
          <a:p>
            <a:pPr algn="just" fontAlgn="base"/>
            <a:r>
              <a:rPr lang="pt-BR" sz="4000" b="1" dirty="0" smtClean="0"/>
              <a:t>15:30 - </a:t>
            </a:r>
            <a:r>
              <a:rPr lang="pt-BR" sz="4000" b="1" dirty="0"/>
              <a:t>I</a:t>
            </a:r>
            <a:r>
              <a:rPr lang="pt-BR" sz="4000" b="1" dirty="0" smtClean="0"/>
              <a:t>NTERVALO</a:t>
            </a:r>
            <a:endParaRPr lang="pt-BR" sz="4000" b="1" dirty="0"/>
          </a:p>
          <a:p>
            <a:pPr algn="just" fontAlgn="base"/>
            <a:endParaRPr lang="pt-BR" sz="4000" dirty="0"/>
          </a:p>
          <a:p>
            <a:pPr algn="just" fontAlgn="base"/>
            <a:r>
              <a:rPr lang="pt-BR" sz="4000" b="1" dirty="0"/>
              <a:t>​</a:t>
            </a:r>
            <a:endParaRPr lang="pt-BR" sz="4000" dirty="0"/>
          </a:p>
          <a:p>
            <a:pPr algn="just" fontAlgn="base"/>
            <a:endParaRPr lang="pt-BR" sz="4000" dirty="0"/>
          </a:p>
          <a:p>
            <a:pPr algn="just"/>
            <a:endParaRPr lang="pt-BR" sz="4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499360" y="11730691"/>
            <a:ext cx="10300179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pt-BR" sz="4400" b="1" dirty="0" smtClean="0"/>
              <a:t>​</a:t>
            </a:r>
            <a:endParaRPr lang="pt-BR" sz="4400" dirty="0"/>
          </a:p>
          <a:p>
            <a:pPr algn="just" fontAlgn="base"/>
            <a:r>
              <a:rPr lang="pt-BR" sz="4400" b="1" dirty="0"/>
              <a:t>15:45 -  Lazer, folclore e infância na contemporaneidade</a:t>
            </a:r>
            <a:endParaRPr lang="pt-BR" sz="4400" dirty="0"/>
          </a:p>
          <a:p>
            <a:pPr algn="just" fontAlgn="base"/>
            <a:r>
              <a:rPr lang="pt-BR" sz="4400" b="1" dirty="0"/>
              <a:t> - </a:t>
            </a:r>
            <a:r>
              <a:rPr lang="pt-BR" sz="4400" b="1" dirty="0" err="1"/>
              <a:t>Profª</a:t>
            </a:r>
            <a:r>
              <a:rPr lang="pt-BR" sz="4400" b="1" dirty="0"/>
              <a:t>. Ms. </a:t>
            </a:r>
            <a:r>
              <a:rPr lang="pt-BR" sz="4400" b="1" dirty="0" err="1"/>
              <a:t>Benecta</a:t>
            </a:r>
            <a:r>
              <a:rPr lang="pt-BR" sz="4400" b="1" dirty="0"/>
              <a:t> P. F. Fernandes</a:t>
            </a:r>
            <a:endParaRPr lang="pt-BR" sz="4400" dirty="0"/>
          </a:p>
          <a:p>
            <a:pPr algn="just" fontAlgn="base"/>
            <a:r>
              <a:rPr lang="pt-BR" sz="4400" b="1" dirty="0"/>
              <a:t>​</a:t>
            </a:r>
            <a:endParaRPr lang="pt-BR" sz="4400" dirty="0"/>
          </a:p>
          <a:p>
            <a:pPr algn="just" fontAlgn="base"/>
            <a:r>
              <a:rPr lang="pt-BR" sz="4400" b="1" dirty="0"/>
              <a:t>16:15 - </a:t>
            </a:r>
            <a:r>
              <a:rPr lang="pt-BR" sz="4400" b="1" dirty="0" err="1"/>
              <a:t>Gameterapia</a:t>
            </a:r>
            <a:r>
              <a:rPr lang="pt-BR" sz="4400" b="1" dirty="0"/>
              <a:t> na estimulação </a:t>
            </a:r>
            <a:r>
              <a:rPr lang="pt-BR" sz="4400" b="1" dirty="0" err="1"/>
              <a:t>sensoriomotora</a:t>
            </a:r>
            <a:r>
              <a:rPr lang="pt-BR" sz="4400" b="1" dirty="0"/>
              <a:t> de crianças com Síndrome de Down</a:t>
            </a:r>
            <a:endParaRPr lang="pt-BR" sz="4400" dirty="0"/>
          </a:p>
          <a:p>
            <a:pPr algn="just" fontAlgn="base"/>
            <a:r>
              <a:rPr lang="pt-BR" sz="4400" b="1" dirty="0"/>
              <a:t> - Prof. Ms. Rafael S. Silveira</a:t>
            </a:r>
            <a:endParaRPr lang="pt-BR" sz="4400" dirty="0"/>
          </a:p>
          <a:p>
            <a:pPr algn="just" fontAlgn="base"/>
            <a:r>
              <a:rPr lang="pt-BR" sz="4400" b="1" dirty="0"/>
              <a:t>​</a:t>
            </a:r>
            <a:endParaRPr lang="pt-BR" sz="4400" dirty="0"/>
          </a:p>
          <a:p>
            <a:pPr algn="just" fontAlgn="base"/>
            <a:r>
              <a:rPr lang="pt-BR" sz="4400" b="1" dirty="0"/>
              <a:t>16:45 – Encerramento</a:t>
            </a:r>
            <a:endParaRPr lang="pt-BR" sz="4400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83" y="942905"/>
            <a:ext cx="9069958" cy="5257502"/>
          </a:xfrm>
          <a:prstGeom prst="rect">
            <a:avLst/>
          </a:prstGeom>
        </p:spPr>
      </p:pic>
      <p:sp>
        <p:nvSpPr>
          <p:cNvPr id="18" name="CaixaDeTexto 17"/>
          <p:cNvSpPr txBox="1"/>
          <p:nvPr/>
        </p:nvSpPr>
        <p:spPr>
          <a:xfrm>
            <a:off x="808148" y="7116792"/>
            <a:ext cx="1407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smtClean="0"/>
              <a:t>UNIVERSIDADE METODISTA DE PIRACICABA - UNIMEP</a:t>
            </a:r>
            <a:endParaRPr lang="pt-BR" sz="4800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19084520" y="10107061"/>
            <a:ext cx="6041571" cy="11392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DIA 10 DE MAIO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2309086" y="40618611"/>
            <a:ext cx="25490453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6600" dirty="0" smtClean="0"/>
              <a:t>INSCRIÇÕES: </a:t>
            </a:r>
          </a:p>
          <a:p>
            <a:r>
              <a:rPr lang="pt-BR" sz="6600" dirty="0"/>
              <a:t>https://simposiocmh.wixsite.com/meusite/inscricao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7499359" y="22138106"/>
            <a:ext cx="10300180" cy="105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600" dirty="0"/>
              <a:t>Evento organizado na disciplina Seminários de Pesquisa em Ciências do Movimento Humano do Programa de Pós-graduação em Ciências do Movimento Humano/Faculdade de Ciências da Saúde (FACIS) da Universidade Metodista de Piracicaba (</a:t>
            </a:r>
            <a:r>
              <a:rPr lang="pt-BR" sz="6600" dirty="0" err="1"/>
              <a:t>Unimep</a:t>
            </a:r>
            <a:r>
              <a:rPr lang="pt-BR" sz="6600" dirty="0" smtClean="0"/>
              <a:t>).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9084520" y="20325235"/>
            <a:ext cx="6041571" cy="11392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REALIZAÇÃO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7096877" y="35185779"/>
            <a:ext cx="107026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6600" dirty="0" err="1" smtClean="0"/>
              <a:t>Profª</a:t>
            </a:r>
            <a:r>
              <a:rPr lang="pt-BR" sz="6600" dirty="0" smtClean="0"/>
              <a:t>.</a:t>
            </a:r>
            <a:r>
              <a:rPr lang="pt-BR" sz="6600" dirty="0"/>
              <a:t> Dra. Denise C. C. Santos</a:t>
            </a:r>
          </a:p>
          <a:p>
            <a:pPr fontAlgn="base"/>
            <a:r>
              <a:rPr lang="pt-BR" sz="6600" dirty="0" err="1"/>
              <a:t>Profª</a:t>
            </a:r>
            <a:r>
              <a:rPr lang="pt-BR" sz="6600" dirty="0"/>
              <a:t>. Dra. Eli Maria </a:t>
            </a:r>
            <a:r>
              <a:rPr lang="pt-BR" sz="6600" dirty="0" smtClean="0"/>
              <a:t>P. </a:t>
            </a:r>
            <a:r>
              <a:rPr lang="pt-BR" sz="6600" dirty="0" err="1"/>
              <a:t>Forti</a:t>
            </a:r>
            <a:endParaRPr lang="pt-BR" sz="6600" dirty="0"/>
          </a:p>
          <a:p>
            <a:pPr fontAlgn="base"/>
            <a:r>
              <a:rPr lang="pt-BR" sz="6600" dirty="0" err="1"/>
              <a:t>Profª</a:t>
            </a:r>
            <a:r>
              <a:rPr lang="pt-BR" sz="6600" dirty="0"/>
              <a:t>. Dra. Rosana M. </a:t>
            </a:r>
            <a:r>
              <a:rPr lang="pt-BR" sz="6600" dirty="0" err="1"/>
              <a:t>Teodori</a:t>
            </a:r>
            <a:r>
              <a:rPr lang="pt-BR" sz="6600" dirty="0"/>
              <a:t> </a:t>
            </a:r>
          </a:p>
          <a:p>
            <a:endParaRPr lang="pt-BR" sz="6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8291939" y="32837956"/>
            <a:ext cx="8715020" cy="11392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COORDENAÇÃO GERAL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14247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81</Words>
  <Application>Microsoft Office PowerPoint</Application>
  <PresentationFormat>Personalizar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 Turrioni</dc:creator>
  <cp:lastModifiedBy>ANGELA RODRIGUES DOS SANTOS</cp:lastModifiedBy>
  <cp:revision>13</cp:revision>
  <dcterms:created xsi:type="dcterms:W3CDTF">2016-11-09T15:16:26Z</dcterms:created>
  <dcterms:modified xsi:type="dcterms:W3CDTF">2018-05-03T17:40:09Z</dcterms:modified>
</cp:coreProperties>
</file>